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35"/>
  </p:notesMasterIdLst>
  <p:sldIdLst>
    <p:sldId id="29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8" r:id="rId29"/>
    <p:sldId id="289" r:id="rId30"/>
    <p:sldId id="291" r:id="rId31"/>
    <p:sldId id="292" r:id="rId32"/>
    <p:sldId id="294" r:id="rId33"/>
    <p:sldId id="295" r:id="rId34"/>
  </p:sldIdLst>
  <p:sldSz cx="6858000" cy="5143500"/>
  <p:notesSz cx="51435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13"/>
  </p:normalViewPr>
  <p:slideViewPr>
    <p:cSldViewPr snapToGrid="0" snapToObjects="1">
      <p:cViewPr varScale="1">
        <p:scale>
          <a:sx n="99" d="100"/>
          <a:sy n="99" d="100"/>
        </p:scale>
        <p:origin x="104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2816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6350" y="-6351"/>
            <a:ext cx="6877353" cy="5156201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7947" y="1803400"/>
            <a:ext cx="4370039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7947" y="3038126"/>
            <a:ext cx="4370039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90089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74452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025651"/>
            <a:ext cx="4760786" cy="1369936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3395586"/>
            <a:ext cx="4760786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03791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760786" cy="990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20442"/>
            <a:ext cx="2316082" cy="2910579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01903" y="1620443"/>
            <a:ext cx="2316083" cy="2910580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04110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760785" cy="990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1620737"/>
            <a:ext cx="231800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199" y="2052935"/>
            <a:ext cx="2318004" cy="24780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99980" y="1620737"/>
            <a:ext cx="231800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899980" y="2052935"/>
            <a:ext cx="2318004" cy="24780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87962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457200"/>
            <a:ext cx="4760786" cy="990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17568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36822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123953"/>
            <a:ext cx="2092637" cy="958850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8456" y="386194"/>
            <a:ext cx="2539528" cy="41448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82802"/>
            <a:ext cx="2092637" cy="1938337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44115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600450"/>
            <a:ext cx="4760786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199" y="457200"/>
            <a:ext cx="4760786" cy="2884289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4025504"/>
            <a:ext cx="4760786" cy="505518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20797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760786" cy="25527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352800"/>
            <a:ext cx="4760786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30743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64" y="457200"/>
            <a:ext cx="4554137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25806" y="2724150"/>
            <a:ext cx="4064853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3352800"/>
            <a:ext cx="4760786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362034" y="592784"/>
            <a:ext cx="342989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60775" y="2164917"/>
            <a:ext cx="342989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6934809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448991"/>
            <a:ext cx="4760786" cy="1946595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3395586"/>
            <a:ext cx="4760786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51226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64" y="457200"/>
            <a:ext cx="4554137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198" y="3009900"/>
            <a:ext cx="4760787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3395586"/>
            <a:ext cx="4760786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362034" y="592784"/>
            <a:ext cx="342989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60775" y="2164917"/>
            <a:ext cx="342989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7286879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886" y="457200"/>
            <a:ext cx="4756099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198" y="3009900"/>
            <a:ext cx="4760787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3395586"/>
            <a:ext cx="4760786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40983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50945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82984" y="457201"/>
            <a:ext cx="734109" cy="3938588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199" y="457201"/>
            <a:ext cx="3896270" cy="39385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92675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6350" y="-6351"/>
            <a:ext cx="6877354" cy="5156201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760785" cy="99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1620443"/>
            <a:ext cx="4760786" cy="2910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53944" y="4531023"/>
            <a:ext cx="5130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531023"/>
            <a:ext cx="346723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33507" y="4531023"/>
            <a:ext cx="38447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601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</p:sldLayoutIdLs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A3DA041-2B9C-BB4B-BF44-CF57E5631D18}"/>
              </a:ext>
            </a:extLst>
          </p:cNvPr>
          <p:cNvSpPr txBox="1"/>
          <p:nvPr/>
        </p:nvSpPr>
        <p:spPr>
          <a:xfrm>
            <a:off x="792050" y="1320084"/>
            <a:ext cx="51064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600" dirty="0">
                <a:solidFill>
                  <a:srgbClr val="00B050"/>
                </a:solidFill>
              </a:rPr>
              <a:t>SUSTAINABLE DEVELOPMENT</a:t>
            </a:r>
          </a:p>
        </p:txBody>
      </p:sp>
    </p:spTree>
    <p:extLst>
      <p:ext uri="{BB962C8B-B14F-4D97-AF65-F5344CB8AC3E}">
        <p14:creationId xmlns:p14="http://schemas.microsoft.com/office/powerpoint/2010/main" val="1037988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86933" y="0"/>
            <a:ext cx="6944933" cy="519018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51514"/>
            <a:ext cx="6798258" cy="495192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06485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58000" cy="509359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58000" cy="507427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1"/>
            <a:ext cx="6858000" cy="508071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45077"/>
            <a:ext cx="6858000" cy="497124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64394"/>
            <a:ext cx="6858000" cy="507910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58000" cy="504851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12924" cy="509359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58000" cy="509359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70834" y="0"/>
            <a:ext cx="6928834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51515"/>
            <a:ext cx="6858000" cy="519501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1"/>
            <a:ext cx="6858000" cy="5042079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1"/>
            <a:ext cx="6858000" cy="5042079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1"/>
            <a:ext cx="7315200" cy="5241701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51515"/>
            <a:ext cx="7315200" cy="519501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1"/>
            <a:ext cx="7315200" cy="5061397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58000" cy="509359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1516" y="-1"/>
            <a:ext cx="6909516" cy="5563673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927279"/>
            <a:ext cx="6718123" cy="377894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</TotalTime>
  <Words>34</Words>
  <Application>Microsoft Office PowerPoint</Application>
  <PresentationFormat>Custom</PresentationFormat>
  <Paragraphs>33</Paragraphs>
  <Slides>33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Calibri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Nandini Kanwar</cp:lastModifiedBy>
  <cp:revision>2</cp:revision>
  <dcterms:created xsi:type="dcterms:W3CDTF">2022-07-16T06:23:36Z</dcterms:created>
  <dcterms:modified xsi:type="dcterms:W3CDTF">2022-07-19T15:44:27Z</dcterms:modified>
</cp:coreProperties>
</file>